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9"/>
  </p:notesMasterIdLst>
  <p:sldIdLst>
    <p:sldId id="263" r:id="rId5"/>
    <p:sldId id="353" r:id="rId6"/>
    <p:sldId id="265" r:id="rId7"/>
    <p:sldId id="264" r:id="rId8"/>
    <p:sldId id="322" r:id="rId9"/>
    <p:sldId id="282" r:id="rId10"/>
    <p:sldId id="303" r:id="rId11"/>
    <p:sldId id="270" r:id="rId12"/>
    <p:sldId id="267" r:id="rId13"/>
    <p:sldId id="298" r:id="rId14"/>
    <p:sldId id="308" r:id="rId15"/>
    <p:sldId id="295" r:id="rId16"/>
    <p:sldId id="328" r:id="rId17"/>
    <p:sldId id="339" r:id="rId18"/>
    <p:sldId id="326" r:id="rId19"/>
    <p:sldId id="309" r:id="rId20"/>
    <p:sldId id="356" r:id="rId21"/>
    <p:sldId id="285" r:id="rId22"/>
    <p:sldId id="314" r:id="rId23"/>
    <p:sldId id="287" r:id="rId24"/>
    <p:sldId id="336" r:id="rId25"/>
    <p:sldId id="327" r:id="rId26"/>
    <p:sldId id="288" r:id="rId27"/>
    <p:sldId id="318" r:id="rId28"/>
    <p:sldId id="319" r:id="rId29"/>
    <p:sldId id="320" r:id="rId30"/>
    <p:sldId id="321" r:id="rId31"/>
    <p:sldId id="293" r:id="rId32"/>
    <p:sldId id="355" r:id="rId33"/>
    <p:sldId id="299" r:id="rId34"/>
    <p:sldId id="357" r:id="rId35"/>
    <p:sldId id="358" r:id="rId36"/>
    <p:sldId id="354" r:id="rId37"/>
    <p:sldId id="296" r:id="rId38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1"/>
    <p:restoredTop sz="94626"/>
  </p:normalViewPr>
  <p:slideViewPr>
    <p:cSldViewPr snapToGrid="0" snapToObjects="1">
      <p:cViewPr varScale="1">
        <p:scale>
          <a:sx n="133" d="100"/>
          <a:sy n="133" d="100"/>
        </p:scale>
        <p:origin x="1776" y="184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tiff>
</file>

<file path=ppt/media/image10.tiff>
</file>

<file path=ppt/media/image11.tiff>
</file>

<file path=ppt/media/image12.png>
</file>

<file path=ppt/media/image13.jpeg>
</file>

<file path=ppt/media/image14.png>
</file>

<file path=ppt/media/image15.png>
</file>

<file path=ppt/media/image16.png>
</file>

<file path=ppt/media/image17.tiff>
</file>

<file path=ppt/media/image18.tiff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02.11.19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679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670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02.11.19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02.11.19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02.11.19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02.11.19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02.11.19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 dirty="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 dirty="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ABAED-925A-5049-8B7B-CF5143D1C187}"/>
              </a:ext>
            </a:extLst>
          </p:cNvPr>
          <p:cNvSpPr/>
          <p:nvPr/>
        </p:nvSpPr>
        <p:spPr>
          <a:xfrm>
            <a:off x="5926675" y="2471238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Real-time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4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GraphQL is not: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 good solution for a health check endpoint.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1062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Challenges with GraphQL: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Fetching data in a consistent way throughout your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Scaling a single graph to multiple projects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Estimating </a:t>
            </a:r>
            <a:r>
              <a:rPr lang="en-US" sz="2800">
                <a:solidFill>
                  <a:srgbClr val="C00000"/>
                </a:solidFill>
                <a:latin typeface="Arial Black"/>
                <a:cs typeface="Calibri Light"/>
              </a:rPr>
              <a:t>the performance impact </a:t>
            </a: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of requests.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Implementing rate-limits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Adding output caching with CDNs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Adding authorization to your APIs</a:t>
            </a:r>
          </a:p>
        </p:txBody>
      </p:sp>
    </p:spTree>
    <p:extLst>
      <p:ext uri="{BB962C8B-B14F-4D97-AF65-F5344CB8AC3E}">
        <p14:creationId xmlns:p14="http://schemas.microsoft.com/office/powerpoint/2010/main" val="34964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Fetching Data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487919" y="171610"/>
            <a:ext cx="4392000" cy="59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497542" y="2045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898614" y="2519213"/>
            <a:ext cx="2205468" cy="63485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DataLoader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19245" y="2807248"/>
            <a:ext cx="13457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649942" y="2197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802342" y="2350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954742" y="2502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107142" y="2654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259542" y="2807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411942" y="2959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564342" y="3112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716742" y="3264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869142" y="3416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021542" y="3569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572976" y="16533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416542" y="2230321"/>
            <a:ext cx="1027390" cy="5769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572976" y="28725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416319" y="2874425"/>
            <a:ext cx="849514" cy="642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08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8746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>
            <a:off x="778179" y="2497409"/>
            <a:ext cx="79119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>
                <a:solidFill>
                  <a:srgbClr val="833C0B"/>
                </a:solidFill>
                <a:latin typeface="Britannic Bold"/>
              </a:rPr>
              <a:t>Scaling Your Graph</a:t>
            </a:r>
            <a:endParaRPr lang="en-US" dirty="0">
              <a:solidFill>
                <a:srgbClr val="833C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11">
        <p159:morph option="byObject"/>
      </p:transition>
    </mc:Choice>
    <mc:Fallback xmlns="">
      <p:transition spd="slow" advTm="11311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High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62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Unrestricted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018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Low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359845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776464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7361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a great way to expose API in a more human-readable 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Data fetching and aggregation is moved into the server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Type system protects the consumer from malformed 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Introduces new challenges for scaling your APIs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NOT always a good solution (Binary Streams)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7609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52909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99065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65372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https://chillicream.com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9F9C5A9-1A51-8843-8B11-B74CFD5752CA}"/>
              </a:ext>
            </a:extLst>
          </p:cNvPr>
          <p:cNvSpPr/>
          <p:nvPr/>
        </p:nvSpPr>
        <p:spPr>
          <a:xfrm>
            <a:off x="3183501" y="1984916"/>
            <a:ext cx="51490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/ApexVox2019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dcmitype/"/>
    <ds:schemaRef ds:uri="e50cb4fc-1610-4e42-b11f-d824cbefc2c0"/>
    <ds:schemaRef ds:uri="8becea69-6822-4d23-a69f-64ce5537e756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500</Words>
  <Application>Microsoft Macintosh PowerPoint</Application>
  <PresentationFormat>Custom</PresentationFormat>
  <Paragraphs>147</Paragraphs>
  <Slides>34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Demo</vt:lpstr>
      <vt:lpstr>What GraphQL is not:</vt:lpstr>
      <vt:lpstr>Challenges with GraphQL: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High Bandwidth Usage</vt:lpstr>
      <vt:lpstr>Unrestricted Query Execution</vt:lpstr>
      <vt:lpstr>Low Bandwidth Usage</vt:lpstr>
      <vt:lpstr>Restricted Query Execution</vt:lpstr>
      <vt:lpstr>Demo</vt:lpstr>
      <vt:lpstr>Conclusion:</vt:lpstr>
      <vt:lpstr>PowerPoint Presentation</vt:lpstr>
      <vt:lpstr>Speed:</vt:lpstr>
      <vt:lpstr>Memory: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30</cp:revision>
  <dcterms:created xsi:type="dcterms:W3CDTF">2019-10-09T09:22:13Z</dcterms:created>
  <dcterms:modified xsi:type="dcterms:W3CDTF">2019-11-02T09:51:08Z</dcterms:modified>
</cp:coreProperties>
</file>